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1670-6540-4348-8BB9-06171FAE5CB2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EA46-6894-47D3-A96B-C42CBC847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1670-6540-4348-8BB9-06171FAE5CB2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EA46-6894-47D3-A96B-C42CBC847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1670-6540-4348-8BB9-06171FAE5CB2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EA46-6894-47D3-A96B-C42CBC847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1670-6540-4348-8BB9-06171FAE5CB2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EA46-6894-47D3-A96B-C42CBC847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1670-6540-4348-8BB9-06171FAE5CB2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EA46-6894-47D3-A96B-C42CBC847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1670-6540-4348-8BB9-06171FAE5CB2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EA46-6894-47D3-A96B-C42CBC847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1670-6540-4348-8BB9-06171FAE5CB2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EA46-6894-47D3-A96B-C42CBC847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1670-6540-4348-8BB9-06171FAE5CB2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EA46-6894-47D3-A96B-C42CBC847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1670-6540-4348-8BB9-06171FAE5CB2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EA46-6894-47D3-A96B-C42CBC847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1670-6540-4348-8BB9-06171FAE5CB2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EA46-6894-47D3-A96B-C42CBC847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1670-6540-4348-8BB9-06171FAE5CB2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EA46-6894-47D3-A96B-C42CBC847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1670-6540-4348-8BB9-06171FAE5CB2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EEA46-6894-47D3-A96B-C42CBC847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0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0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0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0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0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0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0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0103 ch13_00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Home Stoilovi</dc:creator>
  <cp:lastModifiedBy>Home Stoilovi</cp:lastModifiedBy>
  <cp:revision>2</cp:revision>
  <dcterms:created xsi:type="dcterms:W3CDTF">2014-11-23T14:12:32Z</dcterms:created>
  <dcterms:modified xsi:type="dcterms:W3CDTF">2014-11-23T14:17:56Z</dcterms:modified>
</cp:coreProperties>
</file>