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</p:sldIdLst>
  <p:sldSz cx="9144000" cy="6858000" type="screen4x3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2EEC8-539D-40D7-9711-957D16D87DC6}" type="datetimeFigureOut">
              <a:rPr lang="en-US" smtClean="0"/>
              <a:pPr/>
              <a:t>11/23/2014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D6D16-F6F5-4335-B672-A76F35B721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2EEC8-539D-40D7-9711-957D16D87DC6}" type="datetimeFigureOut">
              <a:rPr lang="en-US" smtClean="0"/>
              <a:pPr/>
              <a:t>11/23/2014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D6D16-F6F5-4335-B672-A76F35B721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2EEC8-539D-40D7-9711-957D16D87DC6}" type="datetimeFigureOut">
              <a:rPr lang="en-US" smtClean="0"/>
              <a:pPr/>
              <a:t>11/23/2014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D6D16-F6F5-4335-B672-A76F35B721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2EEC8-539D-40D7-9711-957D16D87DC6}" type="datetimeFigureOut">
              <a:rPr lang="en-US" smtClean="0"/>
              <a:pPr/>
              <a:t>11/23/2014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D6D16-F6F5-4335-B672-A76F35B721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2EEC8-539D-40D7-9711-957D16D87DC6}" type="datetimeFigureOut">
              <a:rPr lang="en-US" smtClean="0"/>
              <a:pPr/>
              <a:t>11/23/2014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D6D16-F6F5-4335-B672-A76F35B721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2EEC8-539D-40D7-9711-957D16D87DC6}" type="datetimeFigureOut">
              <a:rPr lang="en-US" smtClean="0"/>
              <a:pPr/>
              <a:t>11/23/2014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D6D16-F6F5-4335-B672-A76F35B721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2EEC8-539D-40D7-9711-957D16D87DC6}" type="datetimeFigureOut">
              <a:rPr lang="en-US" smtClean="0"/>
              <a:pPr/>
              <a:t>11/23/2014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D6D16-F6F5-4335-B672-A76F35B721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2EEC8-539D-40D7-9711-957D16D87DC6}" type="datetimeFigureOut">
              <a:rPr lang="en-US" smtClean="0"/>
              <a:pPr/>
              <a:t>11/23/2014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D6D16-F6F5-4335-B672-A76F35B721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2EEC8-539D-40D7-9711-957D16D87DC6}" type="datetimeFigureOut">
              <a:rPr lang="en-US" smtClean="0"/>
              <a:pPr/>
              <a:t>11/23/2014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D6D16-F6F5-4335-B672-A76F35B721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2EEC8-539D-40D7-9711-957D16D87DC6}" type="datetimeFigureOut">
              <a:rPr lang="en-US" smtClean="0"/>
              <a:pPr/>
              <a:t>11/23/2014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D6D16-F6F5-4335-B672-A76F35B721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2EEC8-539D-40D7-9711-957D16D87DC6}" type="datetimeFigureOut">
              <a:rPr lang="en-US" smtClean="0"/>
              <a:pPr/>
              <a:t>11/23/2014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D6D16-F6F5-4335-B672-A76F35B721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D2EEC8-539D-40D7-9711-957D16D87DC6}" type="datetimeFigureOut">
              <a:rPr lang="en-US" smtClean="0"/>
              <a:pPr/>
              <a:t>11/23/2014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6D6D16-F6F5-4335-B672-A76F35B7213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C0103 ch13_040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198438"/>
            <a:ext cx="9144000" cy="6461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C0103 ch13_049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198438"/>
            <a:ext cx="9144000" cy="6461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C0103 ch13_050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198438"/>
            <a:ext cx="9144000" cy="6461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C0103 ch13_051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198438"/>
            <a:ext cx="9144000" cy="6461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C0103 ch13_052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198438"/>
            <a:ext cx="9144000" cy="6461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C0103 ch13_053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198438"/>
            <a:ext cx="9144000" cy="6461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C0103 ch13_054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198438"/>
            <a:ext cx="9144000" cy="6461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C0103 ch13_055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198438"/>
            <a:ext cx="9144000" cy="6461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C0103 ch13_056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198438"/>
            <a:ext cx="9144000" cy="6461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C0103 ch13_057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198438"/>
            <a:ext cx="9144000" cy="6461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C0103 ch13_058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198438"/>
            <a:ext cx="9144000" cy="6461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C0103 ch13_041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198438"/>
            <a:ext cx="9144000" cy="6461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C0103 ch13_059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198438"/>
            <a:ext cx="9144000" cy="6461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C0103 ch13_060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198438"/>
            <a:ext cx="9144000" cy="6461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C0103 ch13_061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198438"/>
            <a:ext cx="9144000" cy="6461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C0103 ch13_062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198438"/>
            <a:ext cx="9144000" cy="6461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C0103 ch13_063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198438"/>
            <a:ext cx="9144000" cy="6461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C0103 ch13_064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198438"/>
            <a:ext cx="9144000" cy="6461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C0103 ch13_065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198438"/>
            <a:ext cx="9144000" cy="6461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C0103 ch13_066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198438"/>
            <a:ext cx="9144000" cy="6461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C0103 ch13_067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198438"/>
            <a:ext cx="9144000" cy="6461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C0103 ch13_068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198438"/>
            <a:ext cx="9144000" cy="6461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C0103 ch13_042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198438"/>
            <a:ext cx="9144000" cy="6461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C0103 ch13_069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198438"/>
            <a:ext cx="9144000" cy="6461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C0103 ch13_070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198438"/>
            <a:ext cx="9144000" cy="6461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C0103 ch13_071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198438"/>
            <a:ext cx="9144000" cy="6461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C0103 ch13_072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198438"/>
            <a:ext cx="9144000" cy="6461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C0103 ch13_073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198438"/>
            <a:ext cx="9144000" cy="6461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C0103 ch13_074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198438"/>
            <a:ext cx="9144000" cy="6461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C0103 ch13_075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198438"/>
            <a:ext cx="9144000" cy="6461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C0103 ch13_076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198438"/>
            <a:ext cx="9144000" cy="6461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C0103 ch13_077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198438"/>
            <a:ext cx="9144000" cy="6461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C0103 ch13_078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198438"/>
            <a:ext cx="9144000" cy="6461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C0103 ch13_043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198438"/>
            <a:ext cx="9144000" cy="6461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C0103 ch13_079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198438"/>
            <a:ext cx="9144000" cy="6461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C0103 ch13_080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198438"/>
            <a:ext cx="9144000" cy="6461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C0103 ch13_081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198438"/>
            <a:ext cx="9144000" cy="6461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C0103 ch13_082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198438"/>
            <a:ext cx="9144000" cy="6461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C0103 ch13_083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198438"/>
            <a:ext cx="9144000" cy="6461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C0103 ch13_084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198438"/>
            <a:ext cx="9144000" cy="6461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C0103 ch13_085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198438"/>
            <a:ext cx="9144000" cy="6461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C0103 ch13_086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198438"/>
            <a:ext cx="9144000" cy="6461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C0103 ch13_087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198438"/>
            <a:ext cx="9144000" cy="6461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C0103 ch13_088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198438"/>
            <a:ext cx="9144000" cy="6461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C0103 ch13_044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198438"/>
            <a:ext cx="9144000" cy="6461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C0103 ch13_089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198438"/>
            <a:ext cx="9144000" cy="6461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C0103 ch13_090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198438"/>
            <a:ext cx="9144000" cy="6461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C0103 ch13_091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198438"/>
            <a:ext cx="9144000" cy="6461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C0103 ch13_092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198438"/>
            <a:ext cx="9144000" cy="6461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C0103 ch13_093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198438"/>
            <a:ext cx="9144000" cy="6461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C0103 ch13_045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198438"/>
            <a:ext cx="9144000" cy="6461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C0103 ch13_046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198438"/>
            <a:ext cx="9144000" cy="6461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C0103 ch13_047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198438"/>
            <a:ext cx="9144000" cy="6461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C0103 ch13_048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198438"/>
            <a:ext cx="9144000" cy="6461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54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5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Photo Album</dc:title>
  <dc:creator>Home Stoilovi</dc:creator>
  <cp:lastModifiedBy>Home Stoilovi</cp:lastModifiedBy>
  <cp:revision>2</cp:revision>
  <dcterms:created xsi:type="dcterms:W3CDTF">2014-11-23T14:14:43Z</dcterms:created>
  <dcterms:modified xsi:type="dcterms:W3CDTF">2014-11-23T14:19:44Z</dcterms:modified>
</cp:coreProperties>
</file>